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4" r:id="rId5"/>
    <p:sldId id="265" r:id="rId6"/>
    <p:sldId id="258" r:id="rId7"/>
    <p:sldId id="263" r:id="rId8"/>
    <p:sldId id="261" r:id="rId9"/>
    <p:sldId id="262" r:id="rId10"/>
  </p:sldIdLst>
  <p:sldSz cx="12192000" cy="6858000"/>
  <p:notesSz cx="6858000" cy="9144000"/>
  <p:defaultTextStyle>
    <a:defPPr>
      <a:defRPr lang="lv-LV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6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3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rI mATIZEJTAJS" userId="60a64e0bf3ae6298" providerId="LiveId" clId="{083E7C73-3957-4075-AC2A-75CB3AA128AF}"/>
    <pc:docChg chg="undo custSel addSld delSld modSld">
      <pc:chgData name="OrI mATIZEJTAJS" userId="60a64e0bf3ae6298" providerId="LiveId" clId="{083E7C73-3957-4075-AC2A-75CB3AA128AF}" dt="2021-06-15T17:42:16.342" v="1269" actId="1076"/>
      <pc:docMkLst>
        <pc:docMk/>
      </pc:docMkLst>
      <pc:sldChg chg="addSp delSp modSp mod">
        <pc:chgData name="OrI mATIZEJTAJS" userId="60a64e0bf3ae6298" providerId="LiveId" clId="{083E7C73-3957-4075-AC2A-75CB3AA128AF}" dt="2021-06-15T13:43:31.188" v="222" actId="115"/>
        <pc:sldMkLst>
          <pc:docMk/>
          <pc:sldMk cId="3054556813" sldId="256"/>
        </pc:sldMkLst>
        <pc:spChg chg="mod">
          <ac:chgData name="OrI mATIZEJTAJS" userId="60a64e0bf3ae6298" providerId="LiveId" clId="{083E7C73-3957-4075-AC2A-75CB3AA128AF}" dt="2021-06-15T13:43:31.188" v="222" actId="115"/>
          <ac:spMkLst>
            <pc:docMk/>
            <pc:sldMk cId="3054556813" sldId="256"/>
            <ac:spMk id="2" creationId="{EF457227-D905-4C74-9CEC-45A3BD9170D8}"/>
          </ac:spMkLst>
        </pc:spChg>
        <pc:spChg chg="mod">
          <ac:chgData name="OrI mATIZEJTAJS" userId="60a64e0bf3ae6298" providerId="LiveId" clId="{083E7C73-3957-4075-AC2A-75CB3AA128AF}" dt="2021-06-15T10:56:32.890" v="26" actId="1076"/>
          <ac:spMkLst>
            <pc:docMk/>
            <pc:sldMk cId="3054556813" sldId="256"/>
            <ac:spMk id="3" creationId="{B6686364-A9CC-4BBB-B269-DE6CF822B3BC}"/>
          </ac:spMkLst>
        </pc:spChg>
        <pc:picChg chg="add del mod ord">
          <ac:chgData name="OrI mATIZEJTAJS" userId="60a64e0bf3ae6298" providerId="LiveId" clId="{083E7C73-3957-4075-AC2A-75CB3AA128AF}" dt="2021-06-15T10:50:58.980" v="8" actId="478"/>
          <ac:picMkLst>
            <pc:docMk/>
            <pc:sldMk cId="3054556813" sldId="256"/>
            <ac:picMk id="5" creationId="{C68D139B-B762-4684-94CF-1ADDDFE203E5}"/>
          </ac:picMkLst>
        </pc:picChg>
        <pc:picChg chg="add del mod ord">
          <ac:chgData name="OrI mATIZEJTAJS" userId="60a64e0bf3ae6298" providerId="LiveId" clId="{083E7C73-3957-4075-AC2A-75CB3AA128AF}" dt="2021-06-15T10:53:57.218" v="15" actId="478"/>
          <ac:picMkLst>
            <pc:docMk/>
            <pc:sldMk cId="3054556813" sldId="256"/>
            <ac:picMk id="7" creationId="{68AF86DE-C043-48F3-BB1A-E8D5250FA149}"/>
          </ac:picMkLst>
        </pc:picChg>
        <pc:picChg chg="add mod ord">
          <ac:chgData name="OrI mATIZEJTAJS" userId="60a64e0bf3ae6298" providerId="LiveId" clId="{083E7C73-3957-4075-AC2A-75CB3AA128AF}" dt="2021-06-15T10:54:12.830" v="19" actId="167"/>
          <ac:picMkLst>
            <pc:docMk/>
            <pc:sldMk cId="3054556813" sldId="256"/>
            <ac:picMk id="9" creationId="{54B0DBE7-0672-458A-B8EE-C509200E81FE}"/>
          </ac:picMkLst>
        </pc:picChg>
      </pc:sldChg>
      <pc:sldChg chg="addSp delSp modSp mod">
        <pc:chgData name="OrI mATIZEJTAJS" userId="60a64e0bf3ae6298" providerId="LiveId" clId="{083E7C73-3957-4075-AC2A-75CB3AA128AF}" dt="2021-06-15T16:36:57.967" v="1136" actId="478"/>
        <pc:sldMkLst>
          <pc:docMk/>
          <pc:sldMk cId="1567893464" sldId="257"/>
        </pc:sldMkLst>
        <pc:spChg chg="mod">
          <ac:chgData name="OrI mATIZEJTAJS" userId="60a64e0bf3ae6298" providerId="LiveId" clId="{083E7C73-3957-4075-AC2A-75CB3AA128AF}" dt="2021-06-15T14:44:39.990" v="377" actId="1076"/>
          <ac:spMkLst>
            <pc:docMk/>
            <pc:sldMk cId="1567893464" sldId="257"/>
            <ac:spMk id="2" creationId="{4A30015E-260F-403B-BD39-5CFBBB1FB20B}"/>
          </ac:spMkLst>
        </pc:spChg>
        <pc:spChg chg="mod">
          <ac:chgData name="OrI mATIZEJTAJS" userId="60a64e0bf3ae6298" providerId="LiveId" clId="{083E7C73-3957-4075-AC2A-75CB3AA128AF}" dt="2021-06-15T15:26:53.960" v="624" actId="1076"/>
          <ac:spMkLst>
            <pc:docMk/>
            <pc:sldMk cId="1567893464" sldId="257"/>
            <ac:spMk id="3" creationId="{6814D079-DA7D-43FB-9BE7-D622DEC67101}"/>
          </ac:spMkLst>
        </pc:spChg>
        <pc:spChg chg="add mod">
          <ac:chgData name="OrI mATIZEJTAJS" userId="60a64e0bf3ae6298" providerId="LiveId" clId="{083E7C73-3957-4075-AC2A-75CB3AA128AF}" dt="2021-06-15T15:26:39.351" v="621" actId="14100"/>
          <ac:spMkLst>
            <pc:docMk/>
            <pc:sldMk cId="1567893464" sldId="257"/>
            <ac:spMk id="16" creationId="{C8710672-C5A1-4D1B-86A9-5C69B2ABA61C}"/>
          </ac:spMkLst>
        </pc:spChg>
        <pc:spChg chg="add mod">
          <ac:chgData name="OrI mATIZEJTAJS" userId="60a64e0bf3ae6298" providerId="LiveId" clId="{083E7C73-3957-4075-AC2A-75CB3AA128AF}" dt="2021-06-15T15:35:21.886" v="710" actId="27636"/>
          <ac:spMkLst>
            <pc:docMk/>
            <pc:sldMk cId="1567893464" sldId="257"/>
            <ac:spMk id="17" creationId="{AC489255-6B83-454E-9D01-2BC374DC834F}"/>
          </ac:spMkLst>
        </pc:spChg>
        <pc:spChg chg="add mod">
          <ac:chgData name="OrI mATIZEJTAJS" userId="60a64e0bf3ae6298" providerId="LiveId" clId="{083E7C73-3957-4075-AC2A-75CB3AA128AF}" dt="2021-06-15T15:35:40.831" v="712" actId="27636"/>
          <ac:spMkLst>
            <pc:docMk/>
            <pc:sldMk cId="1567893464" sldId="257"/>
            <ac:spMk id="19" creationId="{6EE7025F-B744-4F55-8FF9-0DEB3CCFDECB}"/>
          </ac:spMkLst>
        </pc:spChg>
        <pc:spChg chg="add mod">
          <ac:chgData name="OrI mATIZEJTAJS" userId="60a64e0bf3ae6298" providerId="LiveId" clId="{083E7C73-3957-4075-AC2A-75CB3AA128AF}" dt="2021-06-15T15:36:28.520" v="755" actId="14100"/>
          <ac:spMkLst>
            <pc:docMk/>
            <pc:sldMk cId="1567893464" sldId="257"/>
            <ac:spMk id="22" creationId="{216F9A08-E302-4424-950A-8EA9D6658D52}"/>
          </ac:spMkLst>
        </pc:spChg>
        <pc:spChg chg="add mod">
          <ac:chgData name="OrI mATIZEJTAJS" userId="60a64e0bf3ae6298" providerId="LiveId" clId="{083E7C73-3957-4075-AC2A-75CB3AA128AF}" dt="2021-06-15T15:36:10.288" v="737" actId="1076"/>
          <ac:spMkLst>
            <pc:docMk/>
            <pc:sldMk cId="1567893464" sldId="257"/>
            <ac:spMk id="23" creationId="{684693BC-F1A8-41D1-BF8C-1DBECFCF4066}"/>
          </ac:spMkLst>
        </pc:spChg>
        <pc:spChg chg="add del mod">
          <ac:chgData name="OrI mATIZEJTAJS" userId="60a64e0bf3ae6298" providerId="LiveId" clId="{083E7C73-3957-4075-AC2A-75CB3AA128AF}" dt="2021-06-15T16:36:57.967" v="1136" actId="478"/>
          <ac:spMkLst>
            <pc:docMk/>
            <pc:sldMk cId="1567893464" sldId="257"/>
            <ac:spMk id="24" creationId="{E5046673-4457-40F1-9263-6AD427E540A5}"/>
          </ac:spMkLst>
        </pc:spChg>
        <pc:picChg chg="add mod ord">
          <ac:chgData name="OrI mATIZEJTAJS" userId="60a64e0bf3ae6298" providerId="LiveId" clId="{083E7C73-3957-4075-AC2A-75CB3AA128AF}" dt="2021-06-15T11:03:47.236" v="40" actId="1076"/>
          <ac:picMkLst>
            <pc:docMk/>
            <pc:sldMk cId="1567893464" sldId="257"/>
            <ac:picMk id="5" creationId="{7FB1B6CB-73AF-42B1-BDC3-C80510FF601D}"/>
          </ac:picMkLst>
        </pc:picChg>
        <pc:picChg chg="add del mod">
          <ac:chgData name="OrI mATIZEJTAJS" userId="60a64e0bf3ae6298" providerId="LiveId" clId="{083E7C73-3957-4075-AC2A-75CB3AA128AF}" dt="2021-06-15T13:27:04.514" v="127" actId="478"/>
          <ac:picMkLst>
            <pc:docMk/>
            <pc:sldMk cId="1567893464" sldId="257"/>
            <ac:picMk id="7" creationId="{1AF8163D-10DF-4212-9DF2-5031F232F1DE}"/>
          </ac:picMkLst>
        </pc:picChg>
        <pc:picChg chg="add del mod">
          <ac:chgData name="OrI mATIZEJTAJS" userId="60a64e0bf3ae6298" providerId="LiveId" clId="{083E7C73-3957-4075-AC2A-75CB3AA128AF}" dt="2021-06-15T13:17:54.217" v="112" actId="478"/>
          <ac:picMkLst>
            <pc:docMk/>
            <pc:sldMk cId="1567893464" sldId="257"/>
            <ac:picMk id="9" creationId="{62C2AF9F-210D-4B7F-88A9-ECB1047B0A25}"/>
          </ac:picMkLst>
        </pc:picChg>
        <pc:picChg chg="add mod">
          <ac:chgData name="OrI mATIZEJTAJS" userId="60a64e0bf3ae6298" providerId="LiveId" clId="{083E7C73-3957-4075-AC2A-75CB3AA128AF}" dt="2021-06-15T15:28:10.992" v="674" actId="1076"/>
          <ac:picMkLst>
            <pc:docMk/>
            <pc:sldMk cId="1567893464" sldId="257"/>
            <ac:picMk id="11" creationId="{7E080492-7669-4F5B-BEDA-DDC685104442}"/>
          </ac:picMkLst>
        </pc:picChg>
        <pc:picChg chg="add mod">
          <ac:chgData name="OrI mATIZEJTAJS" userId="60a64e0bf3ae6298" providerId="LiveId" clId="{083E7C73-3957-4075-AC2A-75CB3AA128AF}" dt="2021-06-15T15:56:48.738" v="814" actId="14100"/>
          <ac:picMkLst>
            <pc:docMk/>
            <pc:sldMk cId="1567893464" sldId="257"/>
            <ac:picMk id="13" creationId="{147A1A20-CD49-43F5-94BC-CDF884CD5440}"/>
          </ac:picMkLst>
        </pc:picChg>
        <pc:picChg chg="add mod">
          <ac:chgData name="OrI mATIZEJTAJS" userId="60a64e0bf3ae6298" providerId="LiveId" clId="{083E7C73-3957-4075-AC2A-75CB3AA128AF}" dt="2021-06-15T15:28:12.896" v="675" actId="1076"/>
          <ac:picMkLst>
            <pc:docMk/>
            <pc:sldMk cId="1567893464" sldId="257"/>
            <ac:picMk id="15" creationId="{557ED63B-5719-44E9-B7A2-051126C06639}"/>
          </ac:picMkLst>
        </pc:picChg>
        <pc:picChg chg="add del mod">
          <ac:chgData name="OrI mATIZEJTAJS" userId="60a64e0bf3ae6298" providerId="LiveId" clId="{083E7C73-3957-4075-AC2A-75CB3AA128AF}" dt="2021-06-15T15:34:53.873" v="689" actId="478"/>
          <ac:picMkLst>
            <pc:docMk/>
            <pc:sldMk cId="1567893464" sldId="257"/>
            <ac:picMk id="18" creationId="{DF284504-AE4D-4CD1-924C-8BDA700ED77D}"/>
          </ac:picMkLst>
        </pc:picChg>
        <pc:picChg chg="add mod">
          <ac:chgData name="OrI mATIZEJTAJS" userId="60a64e0bf3ae6298" providerId="LiveId" clId="{083E7C73-3957-4075-AC2A-75CB3AA128AF}" dt="2021-06-15T15:35:09.304" v="693" actId="14100"/>
          <ac:picMkLst>
            <pc:docMk/>
            <pc:sldMk cId="1567893464" sldId="257"/>
            <ac:picMk id="21" creationId="{EE7859E4-8F47-4EC6-BCD1-F1313E6FCC5E}"/>
          </ac:picMkLst>
        </pc:picChg>
      </pc:sldChg>
      <pc:sldChg chg="addSp delSp modSp mod">
        <pc:chgData name="OrI mATIZEJTAJS" userId="60a64e0bf3ae6298" providerId="LiveId" clId="{083E7C73-3957-4075-AC2A-75CB3AA128AF}" dt="2021-06-15T11:41:55.989" v="81" actId="167"/>
        <pc:sldMkLst>
          <pc:docMk/>
          <pc:sldMk cId="2599038493" sldId="258"/>
        </pc:sldMkLst>
        <pc:spChg chg="mod">
          <ac:chgData name="OrI mATIZEJTAJS" userId="60a64e0bf3ae6298" providerId="LiveId" clId="{083E7C73-3957-4075-AC2A-75CB3AA128AF}" dt="2021-06-15T11:40:42.757" v="62" actId="207"/>
          <ac:spMkLst>
            <pc:docMk/>
            <pc:sldMk cId="2599038493" sldId="258"/>
            <ac:spMk id="2" creationId="{06944F44-4BE6-4B12-B154-59CF3309BF72}"/>
          </ac:spMkLst>
        </pc:spChg>
        <pc:spChg chg="mod">
          <ac:chgData name="OrI mATIZEJTAJS" userId="60a64e0bf3ae6298" providerId="LiveId" clId="{083E7C73-3957-4075-AC2A-75CB3AA128AF}" dt="2021-06-15T11:40:39.603" v="61" actId="207"/>
          <ac:spMkLst>
            <pc:docMk/>
            <pc:sldMk cId="2599038493" sldId="258"/>
            <ac:spMk id="3" creationId="{45716A11-EFDF-47D6-9D29-3E2E50059148}"/>
          </ac:spMkLst>
        </pc:spChg>
        <pc:picChg chg="mod">
          <ac:chgData name="OrI mATIZEJTAJS" userId="60a64e0bf3ae6298" providerId="LiveId" clId="{083E7C73-3957-4075-AC2A-75CB3AA128AF}" dt="2021-06-15T11:11:29.001" v="58" actId="14861"/>
          <ac:picMkLst>
            <pc:docMk/>
            <pc:sldMk cId="2599038493" sldId="258"/>
            <ac:picMk id="5" creationId="{EBA5A613-CDBC-4E75-91DF-28725FA45ABE}"/>
          </ac:picMkLst>
        </pc:picChg>
        <pc:picChg chg="add del mod ord">
          <ac:chgData name="OrI mATIZEJTAJS" userId="60a64e0bf3ae6298" providerId="LiveId" clId="{083E7C73-3957-4075-AC2A-75CB3AA128AF}" dt="2021-06-15T11:41:35.956" v="74" actId="478"/>
          <ac:picMkLst>
            <pc:docMk/>
            <pc:sldMk cId="2599038493" sldId="258"/>
            <ac:picMk id="7" creationId="{C8147BC9-55DD-4392-ABFC-75815D1A9A27}"/>
          </ac:picMkLst>
        </pc:picChg>
        <pc:picChg chg="add mod ord">
          <ac:chgData name="OrI mATIZEJTAJS" userId="60a64e0bf3ae6298" providerId="LiveId" clId="{083E7C73-3957-4075-AC2A-75CB3AA128AF}" dt="2021-06-15T11:41:55.989" v="81" actId="167"/>
          <ac:picMkLst>
            <pc:docMk/>
            <pc:sldMk cId="2599038493" sldId="258"/>
            <ac:picMk id="9" creationId="{0E86016E-A1CD-4018-86A6-52B9EAF8B09E}"/>
          </ac:picMkLst>
        </pc:picChg>
      </pc:sldChg>
      <pc:sldChg chg="addSp delSp modSp mod">
        <pc:chgData name="OrI mATIZEJTAJS" userId="60a64e0bf3ae6298" providerId="LiveId" clId="{083E7C73-3957-4075-AC2A-75CB3AA128AF}" dt="2021-06-15T15:46:05.947" v="809" actId="20577"/>
        <pc:sldMkLst>
          <pc:docMk/>
          <pc:sldMk cId="3470036374" sldId="259"/>
        </pc:sldMkLst>
        <pc:spChg chg="mod">
          <ac:chgData name="OrI mATIZEJTAJS" userId="60a64e0bf3ae6298" providerId="LiveId" clId="{083E7C73-3957-4075-AC2A-75CB3AA128AF}" dt="2021-06-15T14:36:44.341" v="356" actId="1076"/>
          <ac:spMkLst>
            <pc:docMk/>
            <pc:sldMk cId="3470036374" sldId="259"/>
            <ac:spMk id="2" creationId="{FF4CD038-17D6-440B-94F1-58C085A0BB96}"/>
          </ac:spMkLst>
        </pc:spChg>
        <pc:spChg chg="mod">
          <ac:chgData name="OrI mATIZEJTAJS" userId="60a64e0bf3ae6298" providerId="LiveId" clId="{083E7C73-3957-4075-AC2A-75CB3AA128AF}" dt="2021-06-15T15:46:05.947" v="809" actId="20577"/>
          <ac:spMkLst>
            <pc:docMk/>
            <pc:sldMk cId="3470036374" sldId="259"/>
            <ac:spMk id="3" creationId="{8CFC9319-1015-447A-BD8F-E19116D51CDD}"/>
          </ac:spMkLst>
        </pc:spChg>
        <pc:picChg chg="add mod ord">
          <ac:chgData name="OrI mATIZEJTAJS" userId="60a64e0bf3ae6298" providerId="LiveId" clId="{083E7C73-3957-4075-AC2A-75CB3AA128AF}" dt="2021-06-15T11:03:05.652" v="31" actId="167"/>
          <ac:picMkLst>
            <pc:docMk/>
            <pc:sldMk cId="3470036374" sldId="259"/>
            <ac:picMk id="6" creationId="{E8F4A9B0-61A4-40F2-8A5C-F4AA8F1FB2EF}"/>
          </ac:picMkLst>
        </pc:picChg>
        <pc:picChg chg="add del mod">
          <ac:chgData name="OrI mATIZEJTAJS" userId="60a64e0bf3ae6298" providerId="LiveId" clId="{083E7C73-3957-4075-AC2A-75CB3AA128AF}" dt="2021-06-15T13:18:02.042" v="116" actId="478"/>
          <ac:picMkLst>
            <pc:docMk/>
            <pc:sldMk cId="3470036374" sldId="259"/>
            <ac:picMk id="8" creationId="{0215B670-8790-4C36-9E8A-6D2162567782}"/>
          </ac:picMkLst>
        </pc:picChg>
        <pc:picChg chg="add mod">
          <ac:chgData name="OrI mATIZEJTAJS" userId="60a64e0bf3ae6298" providerId="LiveId" clId="{083E7C73-3957-4075-AC2A-75CB3AA128AF}" dt="2021-06-15T15:43:59.052" v="790" actId="1076"/>
          <ac:picMkLst>
            <pc:docMk/>
            <pc:sldMk cId="3470036374" sldId="259"/>
            <ac:picMk id="10" creationId="{D3DC3EBE-3597-4AE0-8AD4-F15368EE7625}"/>
          </ac:picMkLst>
        </pc:picChg>
        <pc:picChg chg="add del mod">
          <ac:chgData name="OrI mATIZEJTAJS" userId="60a64e0bf3ae6298" providerId="LiveId" clId="{083E7C73-3957-4075-AC2A-75CB3AA128AF}" dt="2021-06-15T13:35:18.699" v="146" actId="478"/>
          <ac:picMkLst>
            <pc:docMk/>
            <pc:sldMk cId="3470036374" sldId="259"/>
            <ac:picMk id="12" creationId="{166329BC-5B1B-4295-BB11-85AF5A896E45}"/>
          </ac:picMkLst>
        </pc:picChg>
        <pc:picChg chg="add del mod">
          <ac:chgData name="OrI mATIZEJTAJS" userId="60a64e0bf3ae6298" providerId="LiveId" clId="{083E7C73-3957-4075-AC2A-75CB3AA128AF}" dt="2021-06-15T13:35:22.259" v="148" actId="478"/>
          <ac:picMkLst>
            <pc:docMk/>
            <pc:sldMk cId="3470036374" sldId="259"/>
            <ac:picMk id="14" creationId="{479ABB43-0028-4E46-B710-55C1547730A1}"/>
          </ac:picMkLst>
        </pc:picChg>
        <pc:picChg chg="add mod">
          <ac:chgData name="OrI mATIZEJTAJS" userId="60a64e0bf3ae6298" providerId="LiveId" clId="{083E7C73-3957-4075-AC2A-75CB3AA128AF}" dt="2021-06-15T15:43:58.763" v="789" actId="1076"/>
          <ac:picMkLst>
            <pc:docMk/>
            <pc:sldMk cId="3470036374" sldId="259"/>
            <ac:picMk id="16" creationId="{4F065791-0B86-4551-9F24-8BF36E1EBA70}"/>
          </ac:picMkLst>
        </pc:picChg>
        <pc:picChg chg="add mod">
          <ac:chgData name="OrI mATIZEJTAJS" userId="60a64e0bf3ae6298" providerId="LiveId" clId="{083E7C73-3957-4075-AC2A-75CB3AA128AF}" dt="2021-06-15T15:44:12.200" v="797" actId="1076"/>
          <ac:picMkLst>
            <pc:docMk/>
            <pc:sldMk cId="3470036374" sldId="259"/>
            <ac:picMk id="18" creationId="{6594635B-76D5-4D94-93C1-47AF04D65EDE}"/>
          </ac:picMkLst>
        </pc:picChg>
        <pc:picChg chg="add del mod">
          <ac:chgData name="OrI mATIZEJTAJS" userId="60a64e0bf3ae6298" providerId="LiveId" clId="{083E7C73-3957-4075-AC2A-75CB3AA128AF}" dt="2021-06-15T14:07:27.548" v="288" actId="478"/>
          <ac:picMkLst>
            <pc:docMk/>
            <pc:sldMk cId="3470036374" sldId="259"/>
            <ac:picMk id="20" creationId="{A80C9648-158E-4E5C-8F5A-3044359F455F}"/>
          </ac:picMkLst>
        </pc:picChg>
        <pc:picChg chg="add mod">
          <ac:chgData name="OrI mATIZEJTAJS" userId="60a64e0bf3ae6298" providerId="LiveId" clId="{083E7C73-3957-4075-AC2A-75CB3AA128AF}" dt="2021-06-15T15:43:59.379" v="791" actId="1076"/>
          <ac:picMkLst>
            <pc:docMk/>
            <pc:sldMk cId="3470036374" sldId="259"/>
            <ac:picMk id="22" creationId="{5B014399-382B-47B2-B072-22FBAA744C73}"/>
          </ac:picMkLst>
        </pc:picChg>
        <pc:picChg chg="add del mod">
          <ac:chgData name="OrI mATIZEJTAJS" userId="60a64e0bf3ae6298" providerId="LiveId" clId="{083E7C73-3957-4075-AC2A-75CB3AA128AF}" dt="2021-06-15T14:10:39.228" v="309" actId="478"/>
          <ac:picMkLst>
            <pc:docMk/>
            <pc:sldMk cId="3470036374" sldId="259"/>
            <ac:picMk id="24" creationId="{E8361ED4-603C-4FFF-AE2B-4A9272CA2F79}"/>
          </ac:picMkLst>
        </pc:picChg>
        <pc:picChg chg="add del mod">
          <ac:chgData name="OrI mATIZEJTAJS" userId="60a64e0bf3ae6298" providerId="LiveId" clId="{083E7C73-3957-4075-AC2A-75CB3AA128AF}" dt="2021-06-15T15:38:47.097" v="756" actId="478"/>
          <ac:picMkLst>
            <pc:docMk/>
            <pc:sldMk cId="3470036374" sldId="259"/>
            <ac:picMk id="26" creationId="{42AC0661-7606-4171-AF23-17A23818BDAE}"/>
          </ac:picMkLst>
        </pc:picChg>
        <pc:picChg chg="add del mod">
          <ac:chgData name="OrI mATIZEJTAJS" userId="60a64e0bf3ae6298" providerId="LiveId" clId="{083E7C73-3957-4075-AC2A-75CB3AA128AF}" dt="2021-06-15T15:38:48.817" v="757" actId="478"/>
          <ac:picMkLst>
            <pc:docMk/>
            <pc:sldMk cId="3470036374" sldId="259"/>
            <ac:picMk id="28" creationId="{23A3F1F8-73B3-4CED-95C5-083CA5B3A9C9}"/>
          </ac:picMkLst>
        </pc:picChg>
        <pc:picChg chg="add mod">
          <ac:chgData name="OrI mATIZEJTAJS" userId="60a64e0bf3ae6298" providerId="LiveId" clId="{083E7C73-3957-4075-AC2A-75CB3AA128AF}" dt="2021-06-15T15:43:58.427" v="788" actId="1076"/>
          <ac:picMkLst>
            <pc:docMk/>
            <pc:sldMk cId="3470036374" sldId="259"/>
            <ac:picMk id="30" creationId="{33E41F18-13D3-4432-B9A3-8F727196E4B0}"/>
          </ac:picMkLst>
        </pc:picChg>
        <pc:picChg chg="add mod">
          <ac:chgData name="OrI mATIZEJTAJS" userId="60a64e0bf3ae6298" providerId="LiveId" clId="{083E7C73-3957-4075-AC2A-75CB3AA128AF}" dt="2021-06-15T15:44:13.713" v="798" actId="1076"/>
          <ac:picMkLst>
            <pc:docMk/>
            <pc:sldMk cId="3470036374" sldId="259"/>
            <ac:picMk id="32" creationId="{59494AA9-ECDD-4987-9495-66DCE487B2FC}"/>
          </ac:picMkLst>
        </pc:picChg>
      </pc:sldChg>
      <pc:sldChg chg="addSp modSp del mod">
        <pc:chgData name="OrI mATIZEJTAJS" userId="60a64e0bf3ae6298" providerId="LiveId" clId="{083E7C73-3957-4075-AC2A-75CB3AA128AF}" dt="2021-06-15T14:55:14.938" v="617" actId="2696"/>
        <pc:sldMkLst>
          <pc:docMk/>
          <pc:sldMk cId="2798822769" sldId="260"/>
        </pc:sldMkLst>
        <pc:spChg chg="mod">
          <ac:chgData name="OrI mATIZEJTAJS" userId="60a64e0bf3ae6298" providerId="LiveId" clId="{083E7C73-3957-4075-AC2A-75CB3AA128AF}" dt="2021-06-15T14:39:08.726" v="376" actId="20577"/>
          <ac:spMkLst>
            <pc:docMk/>
            <pc:sldMk cId="2798822769" sldId="260"/>
            <ac:spMk id="2" creationId="{AC8D0F57-B75F-4321-8E9E-53627CBDB714}"/>
          </ac:spMkLst>
        </pc:spChg>
        <pc:spChg chg="mod">
          <ac:chgData name="OrI mATIZEJTAJS" userId="60a64e0bf3ae6298" providerId="LiveId" clId="{083E7C73-3957-4075-AC2A-75CB3AA128AF}" dt="2021-06-15T11:40:32.697" v="59" actId="207"/>
          <ac:spMkLst>
            <pc:docMk/>
            <pc:sldMk cId="2798822769" sldId="260"/>
            <ac:spMk id="3" creationId="{63830523-2F79-43B4-BACD-080C80D493C2}"/>
          </ac:spMkLst>
        </pc:spChg>
        <pc:picChg chg="add mod ord">
          <ac:chgData name="OrI mATIZEJTAJS" userId="60a64e0bf3ae6298" providerId="LiveId" clId="{083E7C73-3957-4075-AC2A-75CB3AA128AF}" dt="2021-06-15T11:41:05.423" v="67" actId="167"/>
          <ac:picMkLst>
            <pc:docMk/>
            <pc:sldMk cId="2798822769" sldId="260"/>
            <ac:picMk id="5" creationId="{6B83B02A-FDC6-4853-9D98-3120C0183285}"/>
          </ac:picMkLst>
        </pc:picChg>
      </pc:sldChg>
      <pc:sldChg chg="addSp modSp mod">
        <pc:chgData name="OrI mATIZEJTAJS" userId="60a64e0bf3ae6298" providerId="LiveId" clId="{083E7C73-3957-4075-AC2A-75CB3AA128AF}" dt="2021-06-15T11:46:01.572" v="93" actId="1076"/>
        <pc:sldMkLst>
          <pc:docMk/>
          <pc:sldMk cId="3833265291" sldId="261"/>
        </pc:sldMkLst>
        <pc:spChg chg="mod">
          <ac:chgData name="OrI mATIZEJTAJS" userId="60a64e0bf3ae6298" providerId="LiveId" clId="{083E7C73-3957-4075-AC2A-75CB3AA128AF}" dt="2021-06-15T11:46:01.572" v="93" actId="1076"/>
          <ac:spMkLst>
            <pc:docMk/>
            <pc:sldMk cId="3833265291" sldId="261"/>
            <ac:spMk id="2" creationId="{448B7B95-82C2-4003-9AA1-B698340F2F66}"/>
          </ac:spMkLst>
        </pc:spChg>
        <pc:picChg chg="add mod ord">
          <ac:chgData name="OrI mATIZEJTAJS" userId="60a64e0bf3ae6298" providerId="LiveId" clId="{083E7C73-3957-4075-AC2A-75CB3AA128AF}" dt="2021-06-15T11:45:50.095" v="91" actId="167"/>
          <ac:picMkLst>
            <pc:docMk/>
            <pc:sldMk cId="3833265291" sldId="261"/>
            <ac:picMk id="5" creationId="{374876A5-6893-40BD-B41C-9C64C9493FCA}"/>
          </ac:picMkLst>
        </pc:picChg>
      </pc:sldChg>
      <pc:sldChg chg="addSp modSp mod">
        <pc:chgData name="OrI mATIZEJTAJS" userId="60a64e0bf3ae6298" providerId="LiveId" clId="{083E7C73-3957-4075-AC2A-75CB3AA128AF}" dt="2021-06-15T11:59:44.382" v="100" actId="207"/>
        <pc:sldMkLst>
          <pc:docMk/>
          <pc:sldMk cId="3210955923" sldId="262"/>
        </pc:sldMkLst>
        <pc:spChg chg="mod">
          <ac:chgData name="OrI mATIZEJTAJS" userId="60a64e0bf3ae6298" providerId="LiveId" clId="{083E7C73-3957-4075-AC2A-75CB3AA128AF}" dt="2021-06-15T11:59:41.470" v="99" actId="207"/>
          <ac:spMkLst>
            <pc:docMk/>
            <pc:sldMk cId="3210955923" sldId="262"/>
            <ac:spMk id="2" creationId="{19DA8406-9C63-4B2C-895B-A58C6BD01C56}"/>
          </ac:spMkLst>
        </pc:spChg>
        <pc:spChg chg="mod">
          <ac:chgData name="OrI mATIZEJTAJS" userId="60a64e0bf3ae6298" providerId="LiveId" clId="{083E7C73-3957-4075-AC2A-75CB3AA128AF}" dt="2021-06-15T11:59:44.382" v="100" actId="207"/>
          <ac:spMkLst>
            <pc:docMk/>
            <pc:sldMk cId="3210955923" sldId="262"/>
            <ac:spMk id="3" creationId="{31F14A79-3670-42CA-9B26-F01C716A2AF9}"/>
          </ac:spMkLst>
        </pc:spChg>
        <pc:picChg chg="add mod ord">
          <ac:chgData name="OrI mATIZEJTAJS" userId="60a64e0bf3ae6298" providerId="LiveId" clId="{083E7C73-3957-4075-AC2A-75CB3AA128AF}" dt="2021-06-15T11:59:37.637" v="98" actId="167"/>
          <ac:picMkLst>
            <pc:docMk/>
            <pc:sldMk cId="3210955923" sldId="262"/>
            <ac:picMk id="5" creationId="{79C3093B-9078-450F-857F-CA72DCA8DBBE}"/>
          </ac:picMkLst>
        </pc:picChg>
      </pc:sldChg>
      <pc:sldChg chg="addSp delSp modSp mod delAnim modAnim">
        <pc:chgData name="OrI mATIZEJTAJS" userId="60a64e0bf3ae6298" providerId="LiveId" clId="{083E7C73-3957-4075-AC2A-75CB3AA128AF}" dt="2021-06-15T17:42:16.342" v="1269" actId="1076"/>
        <pc:sldMkLst>
          <pc:docMk/>
          <pc:sldMk cId="881264206" sldId="263"/>
        </pc:sldMkLst>
        <pc:spChg chg="mod">
          <ac:chgData name="OrI mATIZEJTAJS" userId="60a64e0bf3ae6298" providerId="LiveId" clId="{083E7C73-3957-4075-AC2A-75CB3AA128AF}" dt="2021-06-15T14:35:00.605" v="340" actId="1076"/>
          <ac:spMkLst>
            <pc:docMk/>
            <pc:sldMk cId="881264206" sldId="263"/>
            <ac:spMk id="2" creationId="{0EDEA4BA-4731-48DD-9237-D32427EECED8}"/>
          </ac:spMkLst>
        </pc:spChg>
        <pc:spChg chg="del">
          <ac:chgData name="OrI mATIZEJTAJS" userId="60a64e0bf3ae6298" providerId="LiveId" clId="{083E7C73-3957-4075-AC2A-75CB3AA128AF}" dt="2021-06-15T11:44:31.430" v="82"/>
          <ac:spMkLst>
            <pc:docMk/>
            <pc:sldMk cId="881264206" sldId="263"/>
            <ac:spMk id="3" creationId="{B621BE47-F56A-4A28-8C55-314DC4D5E097}"/>
          </ac:spMkLst>
        </pc:spChg>
        <pc:spChg chg="add mod">
          <ac:chgData name="OrI mATIZEJTAJS" userId="60a64e0bf3ae6298" providerId="LiveId" clId="{083E7C73-3957-4075-AC2A-75CB3AA128AF}" dt="2021-06-15T17:41:38.246" v="1259" actId="1076"/>
          <ac:spMkLst>
            <pc:docMk/>
            <pc:sldMk cId="881264206" sldId="263"/>
            <ac:spMk id="6" creationId="{F21BDE50-A7F5-42DE-84CC-40362D37BBBC}"/>
          </ac:spMkLst>
        </pc:spChg>
        <pc:spChg chg="add mod">
          <ac:chgData name="OrI mATIZEJTAJS" userId="60a64e0bf3ae6298" providerId="LiveId" clId="{083E7C73-3957-4075-AC2A-75CB3AA128AF}" dt="2021-06-15T17:41:44.878" v="1261" actId="1076"/>
          <ac:spMkLst>
            <pc:docMk/>
            <pc:sldMk cId="881264206" sldId="263"/>
            <ac:spMk id="12" creationId="{DDA44978-1D95-4FCB-AD4F-861004BE76AA}"/>
          </ac:spMkLst>
        </pc:spChg>
        <pc:spChg chg="add mod">
          <ac:chgData name="OrI mATIZEJTAJS" userId="60a64e0bf3ae6298" providerId="LiveId" clId="{083E7C73-3957-4075-AC2A-75CB3AA128AF}" dt="2021-06-15T17:41:53.102" v="1263" actId="1076"/>
          <ac:spMkLst>
            <pc:docMk/>
            <pc:sldMk cId="881264206" sldId="263"/>
            <ac:spMk id="13" creationId="{DC0FB6F6-D7AC-4105-AC46-836719896F2D}"/>
          </ac:spMkLst>
        </pc:spChg>
        <pc:spChg chg="add mod">
          <ac:chgData name="OrI mATIZEJTAJS" userId="60a64e0bf3ae6298" providerId="LiveId" clId="{083E7C73-3957-4075-AC2A-75CB3AA128AF}" dt="2021-06-15T17:42:16.342" v="1269" actId="1076"/>
          <ac:spMkLst>
            <pc:docMk/>
            <pc:sldMk cId="881264206" sldId="263"/>
            <ac:spMk id="16" creationId="{2021CF75-F62E-41D5-B3E5-770F7DE36B56}"/>
          </ac:spMkLst>
        </pc:spChg>
        <pc:picChg chg="add mod ord">
          <ac:chgData name="OrI mATIZEJTAJS" userId="60a64e0bf3ae6298" providerId="LiveId" clId="{083E7C73-3957-4075-AC2A-75CB3AA128AF}" dt="2021-06-15T16:37:04.102" v="1140" actId="1076"/>
          <ac:picMkLst>
            <pc:docMk/>
            <pc:sldMk cId="881264206" sldId="263"/>
            <ac:picMk id="5" creationId="{5A08B6F9-563A-4D07-AE76-4F8E89913067}"/>
          </ac:picMkLst>
        </pc:picChg>
        <pc:picChg chg="add del mod">
          <ac:chgData name="OrI mATIZEJTAJS" userId="60a64e0bf3ae6298" providerId="LiveId" clId="{083E7C73-3957-4075-AC2A-75CB3AA128AF}" dt="2021-06-15T16:37:25.515" v="1160" actId="478"/>
          <ac:picMkLst>
            <pc:docMk/>
            <pc:sldMk cId="881264206" sldId="263"/>
            <ac:picMk id="7" creationId="{1871DEAF-9591-4513-8916-F4B063C1D8AE}"/>
          </ac:picMkLst>
        </pc:picChg>
        <pc:picChg chg="add mod">
          <ac:chgData name="OrI mATIZEJTAJS" userId="60a64e0bf3ae6298" providerId="LiveId" clId="{083E7C73-3957-4075-AC2A-75CB3AA128AF}" dt="2021-06-15T17:41:33.936" v="1258" actId="1076"/>
          <ac:picMkLst>
            <pc:docMk/>
            <pc:sldMk cId="881264206" sldId="263"/>
            <ac:picMk id="9" creationId="{E845D4D5-DD63-4FF3-9520-DF15314A674F}"/>
          </ac:picMkLst>
        </pc:picChg>
        <pc:picChg chg="add mod">
          <ac:chgData name="OrI mATIZEJTAJS" userId="60a64e0bf3ae6298" providerId="LiveId" clId="{083E7C73-3957-4075-AC2A-75CB3AA128AF}" dt="2021-06-15T17:42:01.439" v="1264" actId="1076"/>
          <ac:picMkLst>
            <pc:docMk/>
            <pc:sldMk cId="881264206" sldId="263"/>
            <ac:picMk id="11" creationId="{45185C44-DBD2-4391-B1E7-EFF15D585AEB}"/>
          </ac:picMkLst>
        </pc:picChg>
        <pc:picChg chg="add mod">
          <ac:chgData name="OrI mATIZEJTAJS" userId="60a64e0bf3ae6298" providerId="LiveId" clId="{083E7C73-3957-4075-AC2A-75CB3AA128AF}" dt="2021-06-15T17:42:03.798" v="1265" actId="1076"/>
          <ac:picMkLst>
            <pc:docMk/>
            <pc:sldMk cId="881264206" sldId="263"/>
            <ac:picMk id="15" creationId="{6174067D-A2CB-496D-A233-4D0407AF322E}"/>
          </ac:picMkLst>
        </pc:picChg>
        <pc:picChg chg="add mod">
          <ac:chgData name="OrI mATIZEJTAJS" userId="60a64e0bf3ae6298" providerId="LiveId" clId="{083E7C73-3957-4075-AC2A-75CB3AA128AF}" dt="2021-06-15T17:42:09.159" v="1267" actId="14100"/>
          <ac:picMkLst>
            <pc:docMk/>
            <pc:sldMk cId="881264206" sldId="263"/>
            <ac:picMk id="18" creationId="{88E50C49-ECC0-4FFF-A78B-D8F675BCD6C5}"/>
          </ac:picMkLst>
        </pc:picChg>
      </pc:sldChg>
      <pc:sldChg chg="addSp delSp modSp new mod">
        <pc:chgData name="OrI mATIZEJTAJS" userId="60a64e0bf3ae6298" providerId="LiveId" clId="{083E7C73-3957-4075-AC2A-75CB3AA128AF}" dt="2021-06-15T16:23:51.910" v="1134"/>
        <pc:sldMkLst>
          <pc:docMk/>
          <pc:sldMk cId="1819750859" sldId="264"/>
        </pc:sldMkLst>
        <pc:spChg chg="mod">
          <ac:chgData name="OrI mATIZEJTAJS" userId="60a64e0bf3ae6298" providerId="LiveId" clId="{083E7C73-3957-4075-AC2A-75CB3AA128AF}" dt="2021-06-15T16:23:46.774" v="1132"/>
          <ac:spMkLst>
            <pc:docMk/>
            <pc:sldMk cId="1819750859" sldId="264"/>
            <ac:spMk id="2" creationId="{F11D05F8-FB2B-4D4C-A560-3D48208AF124}"/>
          </ac:spMkLst>
        </pc:spChg>
        <pc:spChg chg="add del mod">
          <ac:chgData name="OrI mATIZEJTAJS" userId="60a64e0bf3ae6298" providerId="LiveId" clId="{083E7C73-3957-4075-AC2A-75CB3AA128AF}" dt="2021-06-15T16:23:51.910" v="1134"/>
          <ac:spMkLst>
            <pc:docMk/>
            <pc:sldMk cId="1819750859" sldId="264"/>
            <ac:spMk id="3" creationId="{4FD54636-DD16-4A7C-879C-55B74D389EF3}"/>
          </ac:spMkLst>
        </pc:spChg>
        <pc:spChg chg="add del mod">
          <ac:chgData name="OrI mATIZEJTAJS" userId="60a64e0bf3ae6298" providerId="LiveId" clId="{083E7C73-3957-4075-AC2A-75CB3AA128AF}" dt="2021-06-15T14:52:42.164" v="445"/>
          <ac:spMkLst>
            <pc:docMk/>
            <pc:sldMk cId="1819750859" sldId="264"/>
            <ac:spMk id="4" creationId="{A3FB91A2-C044-4A89-A988-6EFAE3F1A0EA}"/>
          </ac:spMkLst>
        </pc:spChg>
        <pc:picChg chg="add mod">
          <ac:chgData name="OrI mATIZEJTAJS" userId="60a64e0bf3ae6298" providerId="LiveId" clId="{083E7C73-3957-4075-AC2A-75CB3AA128AF}" dt="2021-06-15T16:05:13.241" v="1108" actId="1076"/>
          <ac:picMkLst>
            <pc:docMk/>
            <pc:sldMk cId="1819750859" sldId="264"/>
            <ac:picMk id="6" creationId="{9BD3962A-CAFB-44E7-9317-583E2947F62A}"/>
          </ac:picMkLst>
        </pc:picChg>
        <pc:picChg chg="add mod">
          <ac:chgData name="OrI mATIZEJTAJS" userId="60a64e0bf3ae6298" providerId="LiveId" clId="{083E7C73-3957-4075-AC2A-75CB3AA128AF}" dt="2021-06-15T16:05:14.874" v="1109" actId="1076"/>
          <ac:picMkLst>
            <pc:docMk/>
            <pc:sldMk cId="1819750859" sldId="264"/>
            <ac:picMk id="8" creationId="{5B1B9D9B-78D0-4034-BD2E-846ADEC08CA2}"/>
          </ac:picMkLst>
        </pc:picChg>
        <pc:picChg chg="add mod">
          <ac:chgData name="OrI mATIZEJTAJS" userId="60a64e0bf3ae6298" providerId="LiveId" clId="{083E7C73-3957-4075-AC2A-75CB3AA128AF}" dt="2021-06-15T15:59:00.593" v="819" actId="1076"/>
          <ac:picMkLst>
            <pc:docMk/>
            <pc:sldMk cId="1819750859" sldId="264"/>
            <ac:picMk id="10" creationId="{321B5254-4D36-47F3-A1AC-6071C49170F5}"/>
          </ac:picMkLst>
        </pc:picChg>
        <pc:picChg chg="add mod ord">
          <ac:chgData name="OrI mATIZEJTAJS" userId="60a64e0bf3ae6298" providerId="LiveId" clId="{083E7C73-3957-4075-AC2A-75CB3AA128AF}" dt="2021-06-15T16:23:07.285" v="1122" actId="167"/>
          <ac:picMkLst>
            <pc:docMk/>
            <pc:sldMk cId="1819750859" sldId="264"/>
            <ac:picMk id="12" creationId="{738DD542-178E-437C-8555-87375A8D77F1}"/>
          </ac:picMkLst>
        </pc:picChg>
      </pc:sldChg>
      <pc:sldChg chg="addSp delSp modSp new mod">
        <pc:chgData name="OrI mATIZEJTAJS" userId="60a64e0bf3ae6298" providerId="LiveId" clId="{083E7C73-3957-4075-AC2A-75CB3AA128AF}" dt="2021-06-15T16:23:32.634" v="1130"/>
        <pc:sldMkLst>
          <pc:docMk/>
          <pc:sldMk cId="2076798662" sldId="265"/>
        </pc:sldMkLst>
        <pc:spChg chg="mod">
          <ac:chgData name="OrI mATIZEJTAJS" userId="60a64e0bf3ae6298" providerId="LiveId" clId="{083E7C73-3957-4075-AC2A-75CB3AA128AF}" dt="2021-06-15T16:23:27.931" v="1128" actId="207"/>
          <ac:spMkLst>
            <pc:docMk/>
            <pc:sldMk cId="2076798662" sldId="265"/>
            <ac:spMk id="2" creationId="{E552A5BC-1989-4241-B182-950349CB0A4E}"/>
          </ac:spMkLst>
        </pc:spChg>
        <pc:spChg chg="mod">
          <ac:chgData name="OrI mATIZEJTAJS" userId="60a64e0bf3ae6298" providerId="LiveId" clId="{083E7C73-3957-4075-AC2A-75CB3AA128AF}" dt="2021-06-15T16:23:32.634" v="1130"/>
          <ac:spMkLst>
            <pc:docMk/>
            <pc:sldMk cId="2076798662" sldId="265"/>
            <ac:spMk id="3" creationId="{EA78BB9D-90F0-4942-9FE8-A3AF95BFD599}"/>
          </ac:spMkLst>
        </pc:spChg>
        <pc:spChg chg="add del">
          <ac:chgData name="OrI mATIZEJTAJS" userId="60a64e0bf3ae6298" providerId="LiveId" clId="{083E7C73-3957-4075-AC2A-75CB3AA128AF}" dt="2021-06-15T16:02:36.937" v="996"/>
          <ac:spMkLst>
            <pc:docMk/>
            <pc:sldMk cId="2076798662" sldId="265"/>
            <ac:spMk id="4" creationId="{39736DBC-8E50-43BC-94FF-0698A55D8695}"/>
          </ac:spMkLst>
        </pc:spChg>
        <pc:picChg chg="add del mod">
          <ac:chgData name="OrI mATIZEJTAJS" userId="60a64e0bf3ae6298" providerId="LiveId" clId="{083E7C73-3957-4075-AC2A-75CB3AA128AF}" dt="2021-06-15T16:18:55.731" v="1116" actId="478"/>
          <ac:picMkLst>
            <pc:docMk/>
            <pc:sldMk cId="2076798662" sldId="265"/>
            <ac:picMk id="5" creationId="{F2E43F2B-634E-4B1A-870C-C9E67EA0F814}"/>
          </ac:picMkLst>
        </pc:picChg>
        <pc:picChg chg="add mod">
          <ac:chgData name="OrI mATIZEJTAJS" userId="60a64e0bf3ae6298" providerId="LiveId" clId="{083E7C73-3957-4075-AC2A-75CB3AA128AF}" dt="2021-06-15T16:19:01.155" v="1118" actId="1076"/>
          <ac:picMkLst>
            <pc:docMk/>
            <pc:sldMk cId="2076798662" sldId="265"/>
            <ac:picMk id="7" creationId="{F4667E35-18A6-41D2-8B5C-DEBDBF99339E}"/>
          </ac:picMkLst>
        </pc:picChg>
        <pc:picChg chg="add mod ord">
          <ac:chgData name="OrI mATIZEJTAJS" userId="60a64e0bf3ae6298" providerId="LiveId" clId="{083E7C73-3957-4075-AC2A-75CB3AA128AF}" dt="2021-06-15T16:23:22.613" v="1126" actId="167"/>
          <ac:picMkLst>
            <pc:docMk/>
            <pc:sldMk cId="2076798662" sldId="265"/>
            <ac:picMk id="9" creationId="{DBCB1DF2-5396-40D9-A433-028BD95BC73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B97FC-C21A-4214-A085-2B6AD4D06C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v-LV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8A45F1-A237-4A93-88D1-49D06C0BA3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v-LV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D87CC-6757-4387-8200-7B9F87F83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53547-E384-4E68-A39A-C16E48B2E014}" type="datetimeFigureOut">
              <a:rPr lang="lv-LV" smtClean="0"/>
              <a:t>15.06.2021</a:t>
            </a:fld>
            <a:endParaRPr lang="lv-LV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87376-FB73-44E9-B073-54E3C2C60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B0816C-90F4-4F27-9465-003AD11D1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D9EB7-8010-47EA-8ECA-3DE0AD3D9B44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2040783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2555B-B391-467A-BEC6-EF80E2D7F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v-LV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C430CE-BBFA-4738-A93E-06A13615BB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v-LV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962EB3-E749-4D07-A1A0-997360C46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53547-E384-4E68-A39A-C16E48B2E014}" type="datetimeFigureOut">
              <a:rPr lang="lv-LV" smtClean="0"/>
              <a:t>15.06.2021</a:t>
            </a:fld>
            <a:endParaRPr lang="lv-LV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DF61A-0333-4686-A6F8-7988BFAEB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C0F51-483C-4B2A-92E8-9984B1CD8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D9EB7-8010-47EA-8ECA-3DE0AD3D9B44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1402836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4C26E9-F997-4D27-85E0-046C1FA2AF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v-LV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93DC69-5A28-4C2F-9196-2918E54ED1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v-LV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6D52F-076D-4873-A08D-DBC8F75C5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53547-E384-4E68-A39A-C16E48B2E014}" type="datetimeFigureOut">
              <a:rPr lang="lv-LV" smtClean="0"/>
              <a:t>15.06.2021</a:t>
            </a:fld>
            <a:endParaRPr lang="lv-LV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82B1B7-14CB-4C99-9AA8-7660C78CC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A59BAF-8576-4F19-9A23-6B47B4DDF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D9EB7-8010-47EA-8ECA-3DE0AD3D9B44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1623714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CA54C-4684-45BC-9DF9-757232448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v-LV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941E7-50D4-447F-A164-3348EE4C1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v-LV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59053D-257B-4F8C-AC3F-A6B733D13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53547-E384-4E68-A39A-C16E48B2E014}" type="datetimeFigureOut">
              <a:rPr lang="lv-LV" smtClean="0"/>
              <a:t>15.06.2021</a:t>
            </a:fld>
            <a:endParaRPr lang="lv-LV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58648-2FC5-4D86-BBBA-5440440BA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3CB83-C2B8-42A2-B6C3-D32A7E8EB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D9EB7-8010-47EA-8ECA-3DE0AD3D9B44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59134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D05F9-C291-47D0-9DDF-7BD4A3C52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v-LV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F5CF4-8CD0-41E1-BF26-33AC93E812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69220-66CD-4CA6-8203-4D67AEFA8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53547-E384-4E68-A39A-C16E48B2E014}" type="datetimeFigureOut">
              <a:rPr lang="lv-LV" smtClean="0"/>
              <a:t>15.06.2021</a:t>
            </a:fld>
            <a:endParaRPr lang="lv-LV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9F765-F3BF-4C8E-BCD0-F15B78A56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BB669-BEFD-42F0-BB82-7EE1A8CEA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D9EB7-8010-47EA-8ECA-3DE0AD3D9B44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3081664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0FFD6-512A-4B33-8DDB-76CDFCE89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v-LV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D30F6-6311-43BA-8F79-EE1D2A4B37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v-LV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CE0E29-ED3F-4F88-ACCC-6EC9EFCD7A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v-LV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D2410-162F-45B6-9506-1B21EA239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53547-E384-4E68-A39A-C16E48B2E014}" type="datetimeFigureOut">
              <a:rPr lang="lv-LV" smtClean="0"/>
              <a:t>15.06.2021</a:t>
            </a:fld>
            <a:endParaRPr lang="lv-LV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3C24C9-CC91-443A-9E19-BA4EDDC9A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677544-04C8-450F-807F-7FAF19927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D9EB7-8010-47EA-8ECA-3DE0AD3D9B44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966007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7F42F-F9CD-4C5F-A288-DC671E2E9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v-LV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0AAD1-6F64-4372-9C58-25A423B5C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69C0B2-078D-4062-91FB-4815579C61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v-LV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883276-4458-4950-A325-CDD72AA69E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CD3955-E10A-4B4B-BA7E-E4CA883CDC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v-LV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00676C-C38F-45BF-B2F7-C3E4E376D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53547-E384-4E68-A39A-C16E48B2E014}" type="datetimeFigureOut">
              <a:rPr lang="lv-LV" smtClean="0"/>
              <a:t>15.06.2021</a:t>
            </a:fld>
            <a:endParaRPr lang="lv-LV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DC7DDE-15EC-4984-AD2A-0C5AA85E1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0C8FC5-781E-424F-83FC-C1002884A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D9EB7-8010-47EA-8ECA-3DE0AD3D9B44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2010921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5F100-A3B9-4C6A-9729-0CF6EB75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v-LV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E71CCF-69C2-479F-B5E6-A9EB8D270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53547-E384-4E68-A39A-C16E48B2E014}" type="datetimeFigureOut">
              <a:rPr lang="lv-LV" smtClean="0"/>
              <a:t>15.06.2021</a:t>
            </a:fld>
            <a:endParaRPr lang="lv-LV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C7EF4F-19BB-4AC3-846D-C703DB4B2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8DDF21-6DDB-42B5-B72B-7AB3D6344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D9EB7-8010-47EA-8ECA-3DE0AD3D9B44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1991792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1D6E7A-57F5-43EC-B942-AA46F96AF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53547-E384-4E68-A39A-C16E48B2E014}" type="datetimeFigureOut">
              <a:rPr lang="lv-LV" smtClean="0"/>
              <a:t>15.06.2021</a:t>
            </a:fld>
            <a:endParaRPr lang="lv-LV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2DA17B-CD2F-4CC8-9185-09284EB21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ED135-8147-461D-96AB-89546716C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D9EB7-8010-47EA-8ECA-3DE0AD3D9B44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1795602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C39C0-9AEC-4951-84CD-4AA2E7A05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v-LV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9236D-51C6-4E05-88F7-78C6B9AB5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v-LV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D68C72-F654-4804-A24B-4D572EA1C7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B58339-2410-432A-81C8-DB78553DE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53547-E384-4E68-A39A-C16E48B2E014}" type="datetimeFigureOut">
              <a:rPr lang="lv-LV" smtClean="0"/>
              <a:t>15.06.2021</a:t>
            </a:fld>
            <a:endParaRPr lang="lv-LV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8C5E9D-D805-4B3D-A3AE-250A3B122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CC744E-9FBA-4334-9230-BEEA2A5B5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D9EB7-8010-47EA-8ECA-3DE0AD3D9B44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4031217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D1FEB-41E3-456B-9070-62044B1E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v-LV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A9714A-DC43-477A-B0A4-4570E193BA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v-LV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E491A2-E03E-4104-BAC4-0F3BB4EC9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9C4648-8D39-4CD4-9A82-D30DB6A2C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53547-E384-4E68-A39A-C16E48B2E014}" type="datetimeFigureOut">
              <a:rPr lang="lv-LV" smtClean="0"/>
              <a:t>15.06.2021</a:t>
            </a:fld>
            <a:endParaRPr lang="lv-LV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EBBFD5-7449-464B-92F6-BFF0D5C89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v-LV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9B27E2-0F8D-44DF-A226-FA8548D88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9D9EB7-8010-47EA-8ECA-3DE0AD3D9B44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2119445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15B092-C048-403E-B3D4-F38143F35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v-LV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513ECD-F09A-476D-86D0-49EB94B44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v-LV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8C192D-9C39-464C-B90E-0295AF3D5A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653547-E384-4E68-A39A-C16E48B2E014}" type="datetimeFigureOut">
              <a:rPr lang="lv-LV" smtClean="0"/>
              <a:t>15.06.2021</a:t>
            </a:fld>
            <a:endParaRPr lang="lv-LV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35935D-5037-4CDF-849B-04D5C36951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v-LV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D806D-3C7E-4868-8240-C6DB3F546F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D9EB7-8010-47EA-8ECA-3DE0AD3D9B44}" type="slidenum">
              <a:rPr lang="lv-LV" smtClean="0"/>
              <a:t>‹#›</a:t>
            </a:fld>
            <a:endParaRPr lang="lv-LV"/>
          </a:p>
        </p:txBody>
      </p:sp>
    </p:spTree>
    <p:extLst>
      <p:ext uri="{BB962C8B-B14F-4D97-AF65-F5344CB8AC3E}">
        <p14:creationId xmlns:p14="http://schemas.microsoft.com/office/powerpoint/2010/main" val="3805392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v-LV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gif"/><Relationship Id="rId4" Type="http://schemas.openxmlformats.org/officeDocument/2006/relationships/image" Target="../media/image24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rogramiz.com/c-programming/c-if-else-statement" TargetMode="External"/><Relationship Id="rId3" Type="http://schemas.openxmlformats.org/officeDocument/2006/relationships/hyperlink" Target="http://support.kodable.com/en/articles/417311-what-are-conditional-statements" TargetMode="External"/><Relationship Id="rId7" Type="http://schemas.openxmlformats.org/officeDocument/2006/relationships/hyperlink" Target="https://www.w3schools.com/jsref/jsref_if.asp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al-linux.com/tutorials/conditionals.html" TargetMode="External"/><Relationship Id="rId5" Type="http://schemas.openxmlformats.org/officeDocument/2006/relationships/hyperlink" Target="https://en.wikipedia.org/wiki/Conditional_(computer_programming)" TargetMode="External"/><Relationship Id="rId4" Type="http://schemas.openxmlformats.org/officeDocument/2006/relationships/hyperlink" Target="https://www.thinkautomation.com/eli5/a-beginners-guide-to-if-statements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4B0DBE7-0672-458A-B8EE-C509200E8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200" cy="83102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457227-D905-4C74-9CEC-45A3BD917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97793"/>
            <a:ext cx="9144000" cy="2387600"/>
          </a:xfrm>
        </p:spPr>
        <p:txBody>
          <a:bodyPr/>
          <a:lstStyle/>
          <a:p>
            <a:r>
              <a:rPr lang="lv-LV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Sazarojuma konstrukcijas </a:t>
            </a:r>
            <a:r>
              <a:rPr lang="lv-LV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programmēšanas valodā </a:t>
            </a:r>
            <a:r>
              <a:rPr lang="lv-LV" sz="32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C++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686364-A9CC-4BBB-B269-DE6CF822B3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04445"/>
            <a:ext cx="9144000" cy="1655762"/>
          </a:xfrm>
        </p:spPr>
        <p:txBody>
          <a:bodyPr/>
          <a:lstStyle/>
          <a:p>
            <a:r>
              <a:rPr lang="lv-LV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Matīss Petrausks 2PT</a:t>
            </a:r>
          </a:p>
        </p:txBody>
      </p:sp>
    </p:spTree>
    <p:extLst>
      <p:ext uri="{BB962C8B-B14F-4D97-AF65-F5344CB8AC3E}">
        <p14:creationId xmlns:p14="http://schemas.microsoft.com/office/powerpoint/2010/main" val="3054556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B1B6CB-73AF-42B1-BDC3-C80510FF60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4200" cy="83102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30015E-260F-403B-BD39-5CFBBB1FB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87554" y="2124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lv-LV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Kas ir sazarojuma konstrukcijas?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4D079-DA7D-43FB-9BE7-D622DEC67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475" y="1335888"/>
            <a:ext cx="5919354" cy="4351338"/>
          </a:xfrm>
        </p:spPr>
        <p:txBody>
          <a:bodyPr/>
          <a:lstStyle/>
          <a:p>
            <a:r>
              <a:rPr lang="lv-LV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Sazarojuma konstrukcijas </a:t>
            </a:r>
            <a:r>
              <a:rPr lang="lv-LV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ir nosacījuma apgalvojums , kas darbojas atšķirīgu kopumu pārskatu atkarībā no tā, vai izpausme ir patiess vai nepatiess.</a:t>
            </a:r>
          </a:p>
          <a:p>
            <a:endParaRPr lang="lv-LV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lv-LV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lv-LV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Visbiežāk izmantojamās sazarojuma konstrukcijas ir </a:t>
            </a:r>
            <a:r>
              <a:rPr lang="lv-LV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«if else» </a:t>
            </a:r>
            <a:r>
              <a:rPr lang="lv-LV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</a:t>
            </a:r>
            <a:r>
              <a:rPr lang="lv-LV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«switch case» </a:t>
            </a:r>
            <a:r>
              <a:rPr lang="lv-LV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konstrukcija.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080492-7669-4F5B-BEDA-DDC685104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811" y="2435203"/>
            <a:ext cx="3187432" cy="35287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7A1A20-CD49-43F5-94BC-CDF884CD5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783" y="321956"/>
            <a:ext cx="5037000" cy="6825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57ED63B-5719-44E9-B7A2-051126C066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902" y="2435203"/>
            <a:ext cx="2632263" cy="4362836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8710672-C5A1-4D1B-86A9-5C69B2ABA61C}"/>
              </a:ext>
            </a:extLst>
          </p:cNvPr>
          <p:cNvSpPr txBox="1">
            <a:spLocks/>
          </p:cNvSpPr>
          <p:nvPr/>
        </p:nvSpPr>
        <p:spPr>
          <a:xfrm>
            <a:off x="329047" y="1647510"/>
            <a:ext cx="2909809" cy="694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lv-LV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C489255-6B83-454E-9D01-2BC374DC834F}"/>
              </a:ext>
            </a:extLst>
          </p:cNvPr>
          <p:cNvSpPr txBox="1">
            <a:spLocks/>
          </p:cNvSpPr>
          <p:nvPr/>
        </p:nvSpPr>
        <p:spPr>
          <a:xfrm>
            <a:off x="6862782" y="67936"/>
            <a:ext cx="2441120" cy="521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lv-LV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If, else If konstrukcija</a:t>
            </a:r>
            <a:endParaRPr lang="lv-LV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EE7025F-B744-4F55-8FF9-0DEB3CCFDECB}"/>
              </a:ext>
            </a:extLst>
          </p:cNvPr>
          <p:cNvSpPr txBox="1">
            <a:spLocks/>
          </p:cNvSpPr>
          <p:nvPr/>
        </p:nvSpPr>
        <p:spPr>
          <a:xfrm>
            <a:off x="6859166" y="1008265"/>
            <a:ext cx="1868879" cy="4017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lv-LV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Switch konstrukcija</a:t>
            </a:r>
            <a:endParaRPr lang="lv-LV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E7859E4-8F47-4EC6-BCD1-F1313E6FCC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167" y="1247236"/>
            <a:ext cx="5040616" cy="607303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16F9A08-E302-4424-950A-8EA9D6658D52}"/>
              </a:ext>
            </a:extLst>
          </p:cNvPr>
          <p:cNvSpPr txBox="1">
            <a:spLocks/>
          </p:cNvSpPr>
          <p:nvPr/>
        </p:nvSpPr>
        <p:spPr>
          <a:xfrm>
            <a:off x="6389966" y="2142555"/>
            <a:ext cx="2489113" cy="437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lv-LV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konstrukcijas blokshēma</a:t>
            </a:r>
            <a:endParaRPr lang="lv-LV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84693BC-F1A8-41D1-BF8C-1DBECFCF4066}"/>
              </a:ext>
            </a:extLst>
          </p:cNvPr>
          <p:cNvSpPr txBox="1">
            <a:spLocks/>
          </p:cNvSpPr>
          <p:nvPr/>
        </p:nvSpPr>
        <p:spPr>
          <a:xfrm>
            <a:off x="9414009" y="2178617"/>
            <a:ext cx="2549206" cy="40179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lv-LV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Switch konstrukcijas blokshēma</a:t>
            </a:r>
            <a:endParaRPr lang="lv-LV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67893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F4A9B0-61A4-40F2-8A5C-F4AA8F1FB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81447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4CD038-17D6-440B-94F1-58C085A0B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227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lv-LV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Kā sazarojuma konstrukcijas strādā?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C9319-1015-447A-BD8F-E19116D51C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9145" y="1090756"/>
            <a:ext cx="7753709" cy="4676488"/>
          </a:xfrm>
        </p:spPr>
        <p:txBody>
          <a:bodyPr/>
          <a:lstStyle/>
          <a:p>
            <a:r>
              <a:rPr lang="lv-LV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Sazarojuma konstrukcija </a:t>
            </a:r>
            <a:r>
              <a:rPr lang="lv-LV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tiek izvērtēta iekšpusē iekavās ‘()’</a:t>
            </a:r>
          </a:p>
          <a:p>
            <a:endParaRPr lang="lv-LV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lv-LV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lv-LV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 if/switch nosacījums tiek vērtēts kā </a:t>
            </a:r>
            <a:r>
              <a:rPr lang="lv-LV" sz="2400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patiess</a:t>
            </a:r>
            <a:r>
              <a:rPr lang="lv-LV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sazarojumā tiek izpildīts tas punkts, kurš ir iekš raustītām iekavām – </a:t>
            </a:r>
          </a:p>
          <a:p>
            <a:endParaRPr lang="lv-LV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lv-LV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lv-LV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lv-LV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 if/switch nosacījums tiek vērtēts kā </a:t>
            </a:r>
            <a:r>
              <a:rPr lang="lv-LV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nepatiess</a:t>
            </a:r>
            <a:r>
              <a:rPr lang="lv-LV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sazarojumā tiek izpildīts tas punkts, kurš ir ārpus raustītām iekavām – </a:t>
            </a:r>
          </a:p>
          <a:p>
            <a:pPr marL="0" indent="0">
              <a:buNone/>
            </a:pPr>
            <a:endParaRPr lang="lv-LV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DC3EBE-3597-4AE0-8AD4-F15368EE76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493" y="1589941"/>
            <a:ext cx="3744940" cy="72206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065791-0B86-4551-9F24-8BF36E1EB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493" y="3185969"/>
            <a:ext cx="5721218" cy="5624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594635B-76D5-4D94-93C1-47AF04D65E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547" y="5321540"/>
            <a:ext cx="5867198" cy="7645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B014399-382B-47B2-B072-22FBAA744C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542" y="1734711"/>
            <a:ext cx="3509203" cy="49822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3E41F18-13D3-4432-B9A3-8F727196E4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493" y="3858233"/>
            <a:ext cx="8206290" cy="66342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9494AA9-ECDD-4987-9495-66DCE487B2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547" y="6179198"/>
            <a:ext cx="6700242" cy="67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036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38DD542-178E-437C-8555-87375A8D77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643556" cy="711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1D05F8-FB2B-4D4C-A560-3D48208AF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89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lv-LV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Strukturētu if sazarojums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54636-DD16-4A7C-879C-55B74D389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8807" y="1347452"/>
            <a:ext cx="10444993" cy="492403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lv-LV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Datorprogrammēšanā, mēs izmantojam </a:t>
            </a:r>
            <a:r>
              <a:rPr lang="lv-LV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strukturētu if </a:t>
            </a:r>
            <a:r>
              <a:rPr lang="lv-LV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sazarojumu, lai palaistu kodu tikai tad, ja ir izpildīts noteikts nosacījums</a:t>
            </a:r>
          </a:p>
          <a:p>
            <a:pPr algn="ctr"/>
            <a:r>
              <a:rPr lang="lv-LV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–</a:t>
            </a:r>
          </a:p>
          <a:p>
            <a:pPr algn="ctr"/>
            <a:endParaRPr lang="lv-LV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lv-LV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lv-LV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Else –</a:t>
            </a:r>
          </a:p>
          <a:p>
            <a:pPr algn="ctr"/>
            <a:endParaRPr lang="lv-LV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lv-LV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lv-LV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Else if –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D3962A-CAFB-44E7-9317-583E2947F6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193" y="2838009"/>
            <a:ext cx="6954220" cy="695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1B9D9B-78D0-4034-BD2E-846ADEC08C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533" y="4366670"/>
            <a:ext cx="9421540" cy="6573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1B5254-4D36-47F3-A1AC-6071C49170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416" y="5833724"/>
            <a:ext cx="6935168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750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BCB1DF2-5396-40D9-A433-028BD95BC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35302"/>
            <a:ext cx="12377911" cy="6962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52A5BC-1989-4241-B182-950349CB0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lv-LV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Switch case sazarojums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8BB9D-90F0-4942-9FE8-A3AF95BFD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4351338"/>
          </a:xfrm>
        </p:spPr>
        <p:txBody>
          <a:bodyPr/>
          <a:lstStyle/>
          <a:p>
            <a:pPr algn="ctr"/>
            <a:r>
              <a:rPr lang="lv-LV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Switch case</a:t>
            </a:r>
            <a:r>
              <a:rPr lang="lv-LV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sazarojums ļauj izpildīt vienu koda bloku starp daudzām alternatīvām. Jūs varat darīt to pašu ar </a:t>
            </a:r>
            <a:r>
              <a:rPr lang="lv-LV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if...else..if </a:t>
            </a:r>
            <a:r>
              <a:rPr lang="lv-LV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sazarojumiem, tomēr </a:t>
            </a:r>
            <a:r>
              <a:rPr lang="lv-LV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Switch case </a:t>
            </a:r>
            <a:r>
              <a:rPr lang="lv-LV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sazarojums ir daudz vieglāk salasāms un rakstāms.</a:t>
            </a:r>
          </a:p>
          <a:p>
            <a:pPr algn="ctr"/>
            <a:endParaRPr lang="lv-LV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lv-LV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Switch -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667E35-18A6-41D2-8B5C-DEBDBF993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967" y="3698385"/>
            <a:ext cx="8526065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98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E86016E-A1CD-4018-86A6-52B9EAF8B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7732" y="-620742"/>
            <a:ext cx="13966908" cy="95742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944F44-4BE6-4B12-B154-59CF3309B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lv-LV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Kā sazarojuma konstrukcijas atšķiras pēc programmēšanas valodas?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16A11-EFDF-47D6-9D29-3E2E50059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v-LV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Ļoti daudz programmēšanas valodas </a:t>
            </a:r>
          </a:p>
          <a:p>
            <a:pPr marL="0" indent="0">
              <a:buNone/>
            </a:pPr>
            <a:r>
              <a:rPr lang="lv-LV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atbalsta strukturētu sazarojumu</a:t>
            </a:r>
          </a:p>
          <a:p>
            <a:pPr marL="0" indent="0">
              <a:buNone/>
            </a:pPr>
            <a:r>
              <a:rPr lang="lv-LV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konstrukciju, daudzas programmēšanas</a:t>
            </a:r>
          </a:p>
          <a:p>
            <a:pPr marL="0" indent="0">
              <a:buNone/>
            </a:pPr>
            <a:r>
              <a:rPr lang="lv-LV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valodas var arī neprast izveidot cita</a:t>
            </a:r>
          </a:p>
          <a:p>
            <a:pPr marL="0" indent="0">
              <a:buNone/>
            </a:pPr>
            <a:r>
              <a:rPr lang="lv-LV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veida sazarojumus.</a:t>
            </a:r>
          </a:p>
          <a:p>
            <a:pPr marL="0" indent="0">
              <a:buNone/>
            </a:pPr>
            <a:endParaRPr lang="lv-LV" dirty="0"/>
          </a:p>
          <a:p>
            <a:pPr marL="0" indent="0">
              <a:buNone/>
            </a:pPr>
            <a:endParaRPr lang="lv-LV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5A613-CDBC-4E75-91DF-28725FA45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167" y="1690688"/>
            <a:ext cx="4452481" cy="48959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9038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08B6F9-563A-4D07-AE76-4F8E899130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1024"/>
            <a:ext cx="12192000" cy="830878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DEA4BA-4731-48DD-9237-D32427EEC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lv-LV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Sazarojuma konstrukcijas paraugi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1BDE50-A7F5-42DE-84CC-40362D37BBBC}"/>
              </a:ext>
            </a:extLst>
          </p:cNvPr>
          <p:cNvSpPr txBox="1">
            <a:spLocks/>
          </p:cNvSpPr>
          <p:nvPr/>
        </p:nvSpPr>
        <p:spPr>
          <a:xfrm>
            <a:off x="427296" y="1191492"/>
            <a:ext cx="2441120" cy="521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lv-LV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If konstrukcija</a:t>
            </a:r>
            <a:endParaRPr lang="lv-LV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45D4D5-DD63-4FF3-9520-DF15314A67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51" y="1705336"/>
            <a:ext cx="3017060" cy="34394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185C44-DBD2-4391-B1E7-EFF15D585A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499" y="1696854"/>
            <a:ext cx="2665613" cy="3456411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DA44978-1D95-4FCB-AD4F-861004BE76AA}"/>
              </a:ext>
            </a:extLst>
          </p:cNvPr>
          <p:cNvSpPr txBox="1">
            <a:spLocks/>
          </p:cNvSpPr>
          <p:nvPr/>
        </p:nvSpPr>
        <p:spPr>
          <a:xfrm>
            <a:off x="3374333" y="1214603"/>
            <a:ext cx="2553366" cy="538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lv-LV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Else If konstrukcija</a:t>
            </a:r>
            <a:endParaRPr lang="lv-LV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C0FB6F6-D7AC-4105-AC46-836719896F2D}"/>
              </a:ext>
            </a:extLst>
          </p:cNvPr>
          <p:cNvSpPr txBox="1">
            <a:spLocks/>
          </p:cNvSpPr>
          <p:nvPr/>
        </p:nvSpPr>
        <p:spPr>
          <a:xfrm>
            <a:off x="6210369" y="1228479"/>
            <a:ext cx="2553366" cy="538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lv-LV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Else konstrukcija</a:t>
            </a:r>
            <a:endParaRPr lang="lv-LV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174067D-A2CB-496D-A233-4D0407AF32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845" y="1696853"/>
            <a:ext cx="2696288" cy="3456411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021CF75-F62E-41D5-B3E5-770F7DE36B56}"/>
              </a:ext>
            </a:extLst>
          </p:cNvPr>
          <p:cNvSpPr txBox="1">
            <a:spLocks/>
          </p:cNvSpPr>
          <p:nvPr/>
        </p:nvSpPr>
        <p:spPr>
          <a:xfrm>
            <a:off x="9107274" y="973039"/>
            <a:ext cx="2553366" cy="705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lv-LV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Switch case konstrukcija</a:t>
            </a:r>
            <a:endParaRPr lang="lv-LV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8E50C49-ECC0-4FFF-A78B-D8F675BCD6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359" y="1678087"/>
            <a:ext cx="3085196" cy="346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264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4876A5-6893-40BD-B41C-9C64C9493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83087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B7B95-82C2-4003-9AA1-B698340F2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378572"/>
            <a:ext cx="10515600" cy="1325563"/>
          </a:xfrm>
        </p:spPr>
        <p:txBody>
          <a:bodyPr/>
          <a:lstStyle/>
          <a:p>
            <a:r>
              <a:rPr lang="lv-LV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Atsauces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5CA17-65C7-4D3D-B706-1AB3026C3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v-LV" dirty="0">
                <a:hlinkClick r:id="rId3"/>
              </a:rPr>
              <a:t>http://support.kodable.com/en/articles/417311-what-are-conditional-statements</a:t>
            </a:r>
            <a:endParaRPr lang="lv-LV" dirty="0"/>
          </a:p>
          <a:p>
            <a:r>
              <a:rPr lang="lv-LV" dirty="0">
                <a:hlinkClick r:id="rId4"/>
              </a:rPr>
              <a:t>https://www.thinkautomation.com/eli5/a-beginners-guide-to-if-statements/</a:t>
            </a:r>
            <a:endParaRPr lang="lv-LV" dirty="0"/>
          </a:p>
          <a:p>
            <a:r>
              <a:rPr lang="lv-LV" dirty="0">
                <a:hlinkClick r:id="rId5"/>
              </a:rPr>
              <a:t>https://en.wikipedia.org/wiki/Conditional_(computer_programming)</a:t>
            </a:r>
            <a:endParaRPr lang="lv-LV" dirty="0"/>
          </a:p>
          <a:p>
            <a:r>
              <a:rPr lang="lv-LV" dirty="0">
                <a:hlinkClick r:id="rId6"/>
              </a:rPr>
              <a:t>https://cal-linux.com/tutorials/conditionals.html</a:t>
            </a:r>
            <a:endParaRPr lang="lv-LV" dirty="0"/>
          </a:p>
          <a:p>
            <a:r>
              <a:rPr lang="lv-LV" dirty="0">
                <a:hlinkClick r:id="rId7"/>
              </a:rPr>
              <a:t>https://www.w3schools.com/jsref/jsref_if.asp</a:t>
            </a:r>
            <a:endParaRPr lang="lv-LV" dirty="0"/>
          </a:p>
          <a:p>
            <a:r>
              <a:rPr lang="lv-LV" dirty="0">
                <a:hlinkClick r:id="rId8"/>
              </a:rPr>
              <a:t>https://www.programiz.com/c-programming/c-if-else-statement</a:t>
            </a:r>
            <a:endParaRPr lang="lv-LV" dirty="0"/>
          </a:p>
          <a:p>
            <a:endParaRPr lang="lv-LV" dirty="0"/>
          </a:p>
          <a:p>
            <a:endParaRPr lang="lv-LV" dirty="0"/>
          </a:p>
        </p:txBody>
      </p:sp>
    </p:spTree>
    <p:extLst>
      <p:ext uri="{BB962C8B-B14F-4D97-AF65-F5344CB8AC3E}">
        <p14:creationId xmlns:p14="http://schemas.microsoft.com/office/powerpoint/2010/main" val="3833265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C3093B-9078-450F-857F-CA72DCA8D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13931" cy="83237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DA8406-9C63-4B2C-895B-A58C6BD01C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lv-LV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Paldies par uzmanību!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F14A79-3670-42CA-9B26-F01C716A2A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lv-LV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Vai ir kādi jautājumi?</a:t>
            </a:r>
          </a:p>
        </p:txBody>
      </p:sp>
    </p:spTree>
    <p:extLst>
      <p:ext uri="{BB962C8B-B14F-4D97-AF65-F5344CB8AC3E}">
        <p14:creationId xmlns:p14="http://schemas.microsoft.com/office/powerpoint/2010/main" val="3210955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</TotalTime>
  <Words>324</Words>
  <Application>Microsoft Office PowerPoint</Application>
  <PresentationFormat>Widescreen</PresentationFormat>
  <Paragraphs>53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Sazarojuma konstrukcijas programmēšanas valodā C++</vt:lpstr>
      <vt:lpstr>Kas ir sazarojuma konstrukcijas?</vt:lpstr>
      <vt:lpstr>Kā sazarojuma konstrukcijas strādā?</vt:lpstr>
      <vt:lpstr>Strukturētu if sazarojums</vt:lpstr>
      <vt:lpstr>Switch case sazarojums</vt:lpstr>
      <vt:lpstr>Kā sazarojuma konstrukcijas atšķiras pēc programmēšanas valodas?</vt:lpstr>
      <vt:lpstr>Sazarojuma konstrukcijas paraugi</vt:lpstr>
      <vt:lpstr>Atsauces</vt:lpstr>
      <vt:lpstr>Paldies par uzmanību!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Sazarojuma konstrukcijas programmēšanas valodā C++</dc:title>
  <dc:creator>OrI mATIZEJTAJS</dc:creator>
  <cp:lastModifiedBy>OrI mATIZEJTAJS</cp:lastModifiedBy>
  <cp:revision>20</cp:revision>
  <dcterms:created xsi:type="dcterms:W3CDTF">2021-06-15T10:06:39Z</dcterms:created>
  <dcterms:modified xsi:type="dcterms:W3CDTF">2021-06-15T21:31:34Z</dcterms:modified>
</cp:coreProperties>
</file>